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5" r:id="rId6"/>
    <p:sldId id="266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F2087-AE69-4F49-94E3-1E4B0641857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C43A8-7429-4A8C-A2A4-BDAB784B8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4461D-C5E9-4A8D-A035-8FE1D1FF4414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CEAC1-A70F-4E03-9299-E962754C75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629524" cy="257174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Проект «Мой город .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 smtClean="0">
                <a:latin typeface="Monotype Corsiva" pitchFamily="66" charset="0"/>
              </a:rPr>
              <a:t>Санкт –Петербург»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028" name="AutoShape 4" descr="http://im1-tub-ru.yandex.net/i?id=c97b0400b22f33df61342e35b953d7c9-11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m1-tub-ru.yandex.net/i?id=c97b0400b22f33df61342e35b953d7c9-11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m0-tub-ru.yandex.net/i?id=b91aface1573861f4029a4b34204df6c-85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3857652" cy="2500330"/>
          </a:xfrm>
          <a:prstGeom prst="rect">
            <a:avLst/>
          </a:prstGeom>
          <a:noFill/>
        </p:spPr>
      </p:pic>
      <p:pic>
        <p:nvPicPr>
          <p:cNvPr id="1034" name="Picture 10" descr="http://im1-tub-ru.yandex.net/i?id=7a3a7f76e8df6c3d36ac882d8acafdc2-5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Ожидаемый результат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должны знать и называть свой город, достопримечательности родного города; символику города 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должно быть сформировано чувство гордости за свой город и желание сохранить его чистым и красивым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фотоальбома «Наш любимый город».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30718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проектом понимается самостоятельная и коллективная творческая завершенная работа, имеющая социально значимый результат. 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186766" cy="3214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>
                <a:latin typeface="Monotype Corsiva" pitchFamily="66" charset="0"/>
              </a:rPr>
              <a:t>Участники проекта:</a:t>
            </a:r>
            <a:r>
              <a:rPr lang="ru-RU" dirty="0"/>
              <a:t> 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старшей группы,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родители детей старшей группы,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Михайлова Светлана Васильевна и Раевская Ольга Сергеевна.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i="1" dirty="0">
                <a:latin typeface="Monotype Corsiva" pitchFamily="66" charset="0"/>
              </a:rPr>
              <a:t>Срок проекта:</a:t>
            </a:r>
            <a:r>
              <a:rPr lang="ru-RU" dirty="0">
                <a:latin typeface="Monotype Corsiva" pitchFamily="66" charset="0"/>
              </a:rPr>
              <a:t> 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2недели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 11 по 27 мая).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21542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Цель проекта: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патриотических чувств у дошкольников в процессе ознакомления с прошлым и настоящим родного города.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Monotype Corsiva" pitchFamily="66" charset="0"/>
              </a:rPr>
              <a:t>Задачи: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Дать детям, доступные детскому восприятию, сведения об истории зарождения города.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Расширять представления детей о достопримечательностях своего города и его исторических памятниках.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Воспитывать любовь к родному городу.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Развивающая среда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с видами старого и нового города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Настольно-печатные игры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 «Соборы Санкт-Петербурга»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руппа 3\Desktop\развив. среда мой город\20150224_135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000364" y="2000240"/>
            <a:ext cx="3114668" cy="2907504"/>
          </a:xfrm>
          <a:prstGeom prst="rect">
            <a:avLst/>
          </a:prstGeom>
          <a:noFill/>
        </p:spPr>
      </p:pic>
      <p:pic>
        <p:nvPicPr>
          <p:cNvPr id="1027" name="Picture 3" descr="C:\Users\Группа 3\Desktop\развив. среда мой город\20150224_13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4282" y="3571876"/>
            <a:ext cx="3286148" cy="3071834"/>
          </a:xfrm>
          <a:prstGeom prst="rect">
            <a:avLst/>
          </a:prstGeom>
          <a:noFill/>
        </p:spPr>
      </p:pic>
      <p:pic>
        <p:nvPicPr>
          <p:cNvPr id="1028" name="Picture 4" descr="C:\Users\Группа 3\Desktop\развив. среда мой город\20150224_135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429256" y="214290"/>
            <a:ext cx="3500462" cy="3000396"/>
          </a:xfrm>
          <a:prstGeom prst="rect">
            <a:avLst/>
          </a:prstGeom>
          <a:noFill/>
        </p:spPr>
      </p:pic>
      <p:pic>
        <p:nvPicPr>
          <p:cNvPr id="1030" name="Picture 6" descr="C:\Users\Группа 3\Desktop\развив. среда мой город\IMG_20150224_130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3000396" cy="2162125"/>
          </a:xfrm>
          <a:prstGeom prst="rect">
            <a:avLst/>
          </a:prstGeom>
          <a:noFill/>
        </p:spPr>
      </p:pic>
      <p:pic>
        <p:nvPicPr>
          <p:cNvPr id="1031" name="Picture 7" descr="C:\Users\Группа 3\Desktop\развив. среда мой город\IMG_20150224_1305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857628"/>
            <a:ext cx="3071834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руппа 3\Desktop\развив. среда мой город\IMG_20150224_130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3786214" cy="2786083"/>
          </a:xfrm>
          <a:prstGeom prst="rect">
            <a:avLst/>
          </a:prstGeom>
          <a:noFill/>
        </p:spPr>
      </p:pic>
      <p:pic>
        <p:nvPicPr>
          <p:cNvPr id="2051" name="Picture 3" descr="C:\Users\Группа 3\Desktop\развив. среда мой город\IMG_20150224_131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4028628" cy="2857520"/>
          </a:xfrm>
          <a:prstGeom prst="rect">
            <a:avLst/>
          </a:prstGeom>
          <a:noFill/>
        </p:spPr>
      </p:pic>
      <p:pic>
        <p:nvPicPr>
          <p:cNvPr id="2052" name="Picture 4" descr="C:\Users\Группа 3\Desktop\развив. среда мой город\IMG_20150224_131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000528" cy="2786082"/>
          </a:xfrm>
          <a:prstGeom prst="rect">
            <a:avLst/>
          </a:prstGeom>
          <a:noFill/>
        </p:spPr>
      </p:pic>
      <p:pic>
        <p:nvPicPr>
          <p:cNvPr id="1026" name="Picture 2" descr="C:\Users\Группа 3\Desktop\развив. среда мой город\IMG_20150226_124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85728"/>
            <a:ext cx="2571768" cy="29290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Реализация проекта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на тему «Гордимся тобой, наш город родной».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творческих рассказов «Как я люблю отдыхать», «Моя улица», «Город, в котором я живу».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Цикл занятий («История возникновения родного города»,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Реки и каналы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города», «Достопримечательности нашего города» , «Наш любимый город»).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и заучивание стихотворений о Санкт-Петербурге.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лепка рельефная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«Адмиралтейство»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аппликация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«Петропавловская крепость»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 Исаакиевский собор»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Коллективная работа рельефная лепка «Герб нашего города».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Конструирование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«Соборы Санкт –  Петербурга»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Самостоятельная деятельность детей.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Работа с родителями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Конкурс работ родителей и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исунки достопримечательностей города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 совместных посещений с детьми памятных мест города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оделки «Мой город»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249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«Мой город . Санкт –Петербург»</vt:lpstr>
      <vt:lpstr>Под проектом понимается самостоятельная и коллективная творческая завершенная работа, имеющая социально значимый результат. В основе проекта лежит проблема, для ее решения необходим исследовательский поиск в различных направлениях, результаты которого обобщаются и объединяются в одно целое. </vt:lpstr>
      <vt:lpstr>Цель проекта: формирование патриотических чувств у дошкольников в процессе ознакомления с прошлым и настоящим родного города. </vt:lpstr>
      <vt:lpstr>Развивающая среда</vt:lpstr>
      <vt:lpstr>Слайд 5</vt:lpstr>
      <vt:lpstr>Слайд 6</vt:lpstr>
      <vt:lpstr>Реализация проекта</vt:lpstr>
      <vt:lpstr>Слайд 8</vt:lpstr>
      <vt:lpstr>Работа с родителями</vt:lpstr>
      <vt:lpstr>Ожидаемый результат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город . Санкт –Петербург.»</dc:title>
  <dc:creator>Группа 3</dc:creator>
  <cp:lastModifiedBy>Группа 3</cp:lastModifiedBy>
  <cp:revision>20</cp:revision>
  <dcterms:created xsi:type="dcterms:W3CDTF">2015-02-17T10:10:56Z</dcterms:created>
  <dcterms:modified xsi:type="dcterms:W3CDTF">2015-05-07T10:12:16Z</dcterms:modified>
</cp:coreProperties>
</file>