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0" r:id="rId4"/>
    <p:sldId id="271" r:id="rId5"/>
    <p:sldId id="272" r:id="rId6"/>
    <p:sldId id="273" r:id="rId7"/>
    <p:sldId id="275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5143-06B5-4291-9E25-3C103BC70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E39D-4FD3-4430-911F-4529D297B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61C26-EBF8-4CB4-A5A8-3947C1C1A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5EB8-D185-44BE-8D0A-4FD35838BB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96035-149D-4195-AE9D-5E69ED90C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41784-1B4D-42E8-95A0-D0428FD3A0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CAC27-A2BA-4A2F-AAF6-B37671D77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1B6C0-EBFD-4428-962A-F568AE848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32ECF-C25B-4874-B958-DF68947EE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221F-38BF-417A-B123-82391D0DB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80DE-8F6A-43C7-BEB0-48DDDDB0B8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6337A9-4CA3-41EA-B2F9-9795187B6FF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214290"/>
            <a:ext cx="5357851" cy="928695"/>
          </a:xfrm>
        </p:spPr>
        <p:txBody>
          <a:bodyPr/>
          <a:lstStyle/>
          <a:p>
            <a:r>
              <a:rPr lang="ru-RU" b="1" i="1" dirty="0" smtClean="0">
                <a:solidFill>
                  <a:srgbClr val="820000"/>
                </a:solidFill>
              </a:rPr>
              <a:t>Праздник Победы</a:t>
            </a:r>
            <a:endParaRPr lang="ru-RU" b="1" i="1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000108"/>
            <a:ext cx="7215238" cy="214314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В славный праздник – День Победы,</a:t>
            </a:r>
          </a:p>
          <a:p>
            <a:pPr>
              <a:buFontTx/>
              <a:buNone/>
            </a:pPr>
            <a:r>
              <a:rPr lang="ru-RU" sz="2800" dirty="0" smtClean="0"/>
              <a:t> Я спешу поздравить деда.</a:t>
            </a:r>
          </a:p>
          <a:p>
            <a:pPr>
              <a:buFontTx/>
              <a:buNone/>
            </a:pPr>
            <a:r>
              <a:rPr lang="ru-RU" sz="2800" dirty="0" smtClean="0"/>
              <a:t> Он вояка храбрый, бравый,</a:t>
            </a:r>
          </a:p>
          <a:p>
            <a:pPr>
              <a:buFontTx/>
              <a:buNone/>
            </a:pPr>
            <a:r>
              <a:rPr lang="ru-RU" sz="2800" dirty="0" smtClean="0"/>
              <a:t> Защищал свою державу!</a:t>
            </a:r>
            <a:endParaRPr lang="ru-RU" sz="2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285" y="3000372"/>
            <a:ext cx="5373715" cy="354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214290"/>
            <a:ext cx="6624637" cy="460851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В 20 лет – солдат бывалый,</a:t>
            </a:r>
          </a:p>
          <a:p>
            <a:pPr>
              <a:buFontTx/>
              <a:buNone/>
            </a:pPr>
            <a:r>
              <a:rPr lang="ru-RU" dirty="0" smtClean="0"/>
              <a:t> Горя видел он немало.</a:t>
            </a:r>
          </a:p>
          <a:p>
            <a:pPr>
              <a:buFontTx/>
              <a:buNone/>
            </a:pPr>
            <a:r>
              <a:rPr lang="ru-RU" dirty="0" smtClean="0"/>
              <a:t> Он с боями шёл от Волги.</a:t>
            </a:r>
          </a:p>
          <a:p>
            <a:pPr>
              <a:buFontTx/>
              <a:buNone/>
            </a:pPr>
            <a:r>
              <a:rPr lang="ru-RU" dirty="0" smtClean="0"/>
              <a:t> Путь был трудным, страшным, долгим.</a:t>
            </a:r>
            <a:endParaRPr lang="ru-RU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707" y="3143248"/>
            <a:ext cx="50842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85728"/>
            <a:ext cx="7143800" cy="2357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Сталинград, Москва, Варшава…</a:t>
            </a:r>
          </a:p>
          <a:p>
            <a:pPr>
              <a:buNone/>
            </a:pPr>
            <a:r>
              <a:rPr lang="ru-RU" dirty="0" smtClean="0"/>
              <a:t> За отвагу – Орден Славы.</a:t>
            </a:r>
          </a:p>
          <a:p>
            <a:pPr>
              <a:buNone/>
            </a:pPr>
            <a:r>
              <a:rPr lang="ru-RU" dirty="0" smtClean="0"/>
              <a:t> Столько званий и медалей</a:t>
            </a:r>
          </a:p>
          <a:p>
            <a:pPr>
              <a:buNone/>
            </a:pPr>
            <a:r>
              <a:rPr lang="ru-RU" dirty="0" smtClean="0"/>
              <a:t> Вы, поверьте, не встречали!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71744"/>
            <a:ext cx="3428992" cy="40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0"/>
            <a:ext cx="7000924" cy="2428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Дед рассказывал немножко</a:t>
            </a:r>
          </a:p>
          <a:p>
            <a:pPr>
              <a:buNone/>
            </a:pPr>
            <a:r>
              <a:rPr lang="ru-RU" dirty="0" smtClean="0"/>
              <a:t> Про войну и про бомбёжку.</a:t>
            </a:r>
          </a:p>
          <a:p>
            <a:pPr>
              <a:buNone/>
            </a:pPr>
            <a:r>
              <a:rPr lang="ru-RU" dirty="0" smtClean="0"/>
              <a:t> Как в окопах кашу ели,</a:t>
            </a:r>
          </a:p>
          <a:p>
            <a:pPr>
              <a:buNone/>
            </a:pPr>
            <a:r>
              <a:rPr lang="ru-RU" dirty="0" smtClean="0"/>
              <a:t> И до срока поседели.</a:t>
            </a:r>
            <a:endParaRPr lang="ru-R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818" y="1285860"/>
            <a:ext cx="3516182" cy="53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6572296" cy="2500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Был он ранен и простужен,</a:t>
            </a:r>
          </a:p>
          <a:p>
            <a:pPr>
              <a:buNone/>
            </a:pPr>
            <a:r>
              <a:rPr lang="ru-RU" dirty="0" smtClean="0"/>
              <a:t> Шёл в атаку, был контужен.</a:t>
            </a:r>
          </a:p>
          <a:p>
            <a:pPr>
              <a:buNone/>
            </a:pPr>
            <a:r>
              <a:rPr lang="ru-RU" dirty="0" smtClean="0"/>
              <a:t> И в походном медсанбате</a:t>
            </a:r>
          </a:p>
          <a:p>
            <a:pPr>
              <a:buNone/>
            </a:pPr>
            <a:r>
              <a:rPr lang="ru-RU" dirty="0" smtClean="0"/>
              <a:t> Повстречался с бабой Катей.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6715172" cy="39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6572296" cy="2500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Повезло и ей, и деду:</a:t>
            </a:r>
          </a:p>
          <a:p>
            <a:pPr>
              <a:buNone/>
            </a:pPr>
            <a:r>
              <a:rPr lang="ru-RU" dirty="0" smtClean="0"/>
              <a:t> Вместе встретили Победу.</a:t>
            </a:r>
          </a:p>
          <a:p>
            <a:pPr>
              <a:buNone/>
            </a:pPr>
            <a:r>
              <a:rPr lang="ru-RU" dirty="0" smtClean="0"/>
              <a:t> И теперь цветущим маем</a:t>
            </a:r>
          </a:p>
          <a:p>
            <a:pPr>
              <a:buNone/>
            </a:pPr>
            <a:r>
              <a:rPr lang="ru-RU" dirty="0" smtClean="0"/>
              <a:t> Праздник дружно отмечаем.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7072362" cy="38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064" y="1928802"/>
            <a:ext cx="5736935" cy="461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6572296" cy="2071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Мир пусть будет на планете!</a:t>
            </a:r>
          </a:p>
          <a:p>
            <a:pPr>
              <a:buNone/>
            </a:pPr>
            <a:r>
              <a:rPr lang="ru-RU" dirty="0" smtClean="0"/>
              <a:t> Счастья – взрослым,</a:t>
            </a:r>
          </a:p>
          <a:p>
            <a:pPr>
              <a:buNone/>
            </a:pPr>
            <a:r>
              <a:rPr lang="ru-RU" dirty="0" smtClean="0"/>
              <a:t> Счастья – детям!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73</TotalTime>
  <Words>170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Times New Roman</vt:lpstr>
      <vt:lpstr>Презентация6</vt:lpstr>
      <vt:lpstr>Праздник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Победы</dc:title>
  <dc:creator>Admin</dc:creator>
  <cp:lastModifiedBy>Admin</cp:lastModifiedBy>
  <cp:revision>8</cp:revision>
  <dcterms:created xsi:type="dcterms:W3CDTF">2013-05-07T10:45:36Z</dcterms:created>
  <dcterms:modified xsi:type="dcterms:W3CDTF">2013-05-07T11:59:25Z</dcterms:modified>
</cp:coreProperties>
</file>